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15"/>
  </p:notesMasterIdLst>
  <p:sldIdLst>
    <p:sldId id="256" r:id="rId2"/>
    <p:sldId id="274" r:id="rId3"/>
    <p:sldId id="257" r:id="rId4"/>
    <p:sldId id="265" r:id="rId5"/>
    <p:sldId id="266" r:id="rId6"/>
    <p:sldId id="267" r:id="rId7"/>
    <p:sldId id="268" r:id="rId8"/>
    <p:sldId id="269" r:id="rId9"/>
    <p:sldId id="270" r:id="rId10"/>
    <p:sldId id="271" r:id="rId11"/>
    <p:sldId id="272" r:id="rId12"/>
    <p:sldId id="273"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4"/>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70206" autoAdjust="0"/>
  </p:normalViewPr>
  <p:slideViewPr>
    <p:cSldViewPr snapToGrid="0" snapToObjects="1">
      <p:cViewPr varScale="1">
        <p:scale>
          <a:sx n="74" d="100"/>
          <a:sy n="74" d="100"/>
        </p:scale>
        <p:origin x="1104" y="3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75975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9386266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12/12/2022</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12/12/2022</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12/12/2022</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12/12/2022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12/12/2022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12/12/2022</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496852" cy="3433635"/>
          </a:xfrm>
        </p:spPr>
        <p:txBody>
          <a:bodyPr/>
          <a:lstStyle/>
          <a:p>
            <a:r>
              <a:rPr lang="en-US" dirty="0"/>
              <a:t>Sandia has developed capabilities in cyber-physical emulation systems/frameworks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endParaRPr lang="en-US" dirty="0">
              <a:latin typeface="+mj-lt"/>
            </a:endParaRP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3</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3834</TotalTime>
  <Words>2588</Words>
  <Application>Microsoft Office PowerPoint</Application>
  <PresentationFormat>Widescreen</PresentationFormat>
  <Paragraphs>163</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Cambria Math</vt:lpstr>
      <vt:lpstr>Garamond</vt:lpstr>
      <vt:lpstr>Gill Sans MT</vt:lpstr>
      <vt:lpstr>Trebuchet MS</vt:lpstr>
      <vt:lpstr>Sandia Theme (White Background)</vt:lpstr>
      <vt:lpstr>Uncertainty Quantification for Cyber-Physical PWR Experiments</vt:lpstr>
      <vt:lpstr>Background</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152</cp:revision>
  <dcterms:created xsi:type="dcterms:W3CDTF">2017-10-14T01:15:26Z</dcterms:created>
  <dcterms:modified xsi:type="dcterms:W3CDTF">2022-12-12T18:05:36Z</dcterms:modified>
</cp:coreProperties>
</file>